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9AD86-F569-5AC4-7FB0-3289465FA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FC9E1-8030-4405-7067-609E672B7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0F330-3432-E070-439F-9DA1D6F9A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E4A28-4822-B691-4BB1-DB57BCCC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89585-4A94-4B1D-9418-78898123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FDC6D-0C60-D2E5-0914-E0414B04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C74C26-05DB-BF43-A4CA-AB1550F66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00928-F525-56E3-B8A7-C5655858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6DDF2-6805-54D1-D5C5-C931DA347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B6F42-53A3-84CD-0980-2D1AC816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7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70205C-24B8-DE5D-7D7A-EC901BD2F6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99EB4-8D36-55F8-EB54-61B7033FB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BABAE-9A12-F032-0C1D-BCB4DC82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176A4-5FD0-3E93-5CEC-C7D8A6FC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54CB6-317A-5493-F61E-98FE64D7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9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7A7C-83C3-A785-FAA3-43AFAB0B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8922-6E57-2F49-6587-B7A60FCF5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EA5F3-3E54-9F5B-D27F-587EF7F9C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41ED3-229A-D048-EA01-FCC4135A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F4BC5-E9F3-3C35-AE14-165DE57F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8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D8BC4-ECCA-649B-7F44-975F617A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4588C-D6DB-4DF4-52A3-F4D57615D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FAE0A-A62A-6E30-76BB-B58FFF22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E912A-75C9-7CD1-5A5E-2728FE033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2A6B2-D026-2A49-F434-1F9B7E64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3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A1BE0-664C-24CB-7553-F683A8C05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204BD-6ADC-530F-1274-B0BF075D9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33276-A7B8-165A-4B68-E73B5A15C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E3CB3-24AB-05F1-54D9-5A98BE5E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69990-4A77-17E6-A766-F1A27D28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15397-91AA-35CB-DDA5-8B0E9FD6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7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F255D-8863-8C4A-4254-E039C0DC2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89D7C-B368-FA78-5419-122747A9B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350F9-E136-5B9F-A564-152DBEB4F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EEF0E-3100-C697-0745-9F774E1744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3C4F4B-3445-1832-4685-BB085B768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8F2EEB-40A1-4452-F54A-D0CBE5AB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25E14-1CB8-B386-9B07-1809FD34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B1E11B-9724-B5F9-4A63-E8DFE6F3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4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36448-BD61-673F-FBE2-402CD7305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7C12A3-D131-264E-7557-B8E8D38C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23D1F-84A7-CE70-5FBF-602B32993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83B56-6420-26FF-A806-E1EC4EA0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0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D3781-1511-0F04-DF3E-CDFB2AA7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2EF69D-98F0-9560-9123-72DA4039D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0DD680-BFA3-3B6D-81F7-E04961878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0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9706E-B687-7863-3B47-E2B505AC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C6190-2505-1AA4-0C57-46E9912FD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FC219-D700-468E-3A6D-85A3F8BBB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85BB3-39D4-AD40-2696-E44F631C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CB4E-E646-761B-B628-9FC33944C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31F95-6F62-959C-47F9-E0D38882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7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406D-85D3-2C05-DB14-455ED6DA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B24C7-3DED-4F41-0996-0E09F7CF5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21D81-21C2-FE9F-8DEA-ADD7E5899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BE6BC-4DB2-6357-420B-D40E76B74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FE584-E940-35D8-4ED0-D9A8D060B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64B8B-CF3B-4F7A-A07B-59B3E4534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2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A82FCD-9AC9-6499-957C-B26EA143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4C7C1-007E-25AE-9A52-4E5708B77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B948E-DC21-EC17-9BC4-EAC16255DA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317FC-E742-4845-980B-3EF88E90E93B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B3304-FBE3-6DC8-47D7-436AE3E32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8E376-248C-84B3-3F15-5F81DB631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EA2F1-FEAE-44B8-BEFC-3C48905D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6B6BF20C-D100-866C-9297-4C7F53B9DEC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611418" y="256890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defRPr/>
            </a:pPr>
            <a:r>
              <a:rPr lang="fa-IR" sz="5612" dirty="0">
                <a:cs typeface="B Titr" panose="00000700000000000000" pitchFamily="2" charset="-78"/>
              </a:rPr>
              <a:t>برای درج عنوان مقاله کلیک کنید.</a:t>
            </a:r>
            <a:endParaRPr lang="en-US" sz="5612" dirty="0">
              <a:cs typeface="B Titr" panose="00000700000000000000" pitchFamily="2" charset="-78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0E8CA5-260B-9A65-FCEA-B44968069F2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625506" y="52022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r>
              <a:rPr lang="fa-IR" altLang="en-US" b="1" dirty="0">
                <a:cs typeface="B Nazanin" panose="00000400000000000000" pitchFamily="2" charset="-78"/>
              </a:rPr>
              <a:t>مشخصات هر نویسنده را در یک سطر وارد کنید.</a:t>
            </a:r>
          </a:p>
          <a:p>
            <a:pPr marL="436563" indent="-436563" rtl="1">
              <a:buFont typeface="Arial" panose="020B0604020202020204" pitchFamily="34" charset="0"/>
              <a:buChar char="•"/>
            </a:pPr>
            <a:endParaRPr lang="en-US" altLang="en-US" b="1" dirty="0">
              <a:cs typeface="B Nazanin" panose="00000400000000000000" pitchFamily="2" charset="-78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4873A4-B605-391E-AE98-980688CDA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44"/>
            <a:ext cx="12192000" cy="35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5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1B540F84-EF65-9264-BEE8-8C0D6B0CF64D}"/>
              </a:ext>
            </a:extLst>
          </p:cNvPr>
          <p:cNvSpPr txBox="1">
            <a:spLocks/>
          </p:cNvSpPr>
          <p:nvPr/>
        </p:nvSpPr>
        <p:spPr>
          <a:xfrm>
            <a:off x="3476321" y="3622208"/>
            <a:ext cx="7766936" cy="323579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لطفا در صفحات ارائه خود فقط عناوین و اطلاعات مهم و کلی را وارد کرده از تایپ متن های طولانی خودداری کنید.</a:t>
            </a:r>
          </a:p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تنظیمات فایل قالب ارائه شفاهی الکترونیکی از جمله نوع، اندازه و رنگ فونت را تغییر ندهید.</a:t>
            </a:r>
          </a:p>
          <a:p>
            <a:pPr algn="r" rtl="1">
              <a:spcBef>
                <a:spcPts val="10414"/>
              </a:spcBef>
              <a:defRPr/>
            </a:pPr>
            <a:r>
              <a:rPr lang="fa-IR" dirty="0">
                <a:cs typeface="B Nazanin" panose="00000400000000000000" pitchFamily="2" charset="-78"/>
              </a:rPr>
              <a:t>تعداد اسلایدها بهتر است بین 15 تا 20 باشد.</a:t>
            </a:r>
          </a:p>
          <a:p>
            <a:pPr algn="r" rtl="1">
              <a:defRPr/>
            </a:pP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5ADC7B-83F7-FF7A-0993-9F90BEB93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44"/>
            <a:ext cx="12192000" cy="35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274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Office Theme</vt:lpstr>
      <vt:lpstr>برای درج عنوان مقاله کلیک کنید.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atefe hatami</dc:creator>
  <cp:lastModifiedBy>atefe hatami</cp:lastModifiedBy>
  <cp:revision>3</cp:revision>
  <dcterms:created xsi:type="dcterms:W3CDTF">2024-07-07T11:44:14Z</dcterms:created>
  <dcterms:modified xsi:type="dcterms:W3CDTF">2025-12-13T06:52:51Z</dcterms:modified>
</cp:coreProperties>
</file>