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725A-9F6B-AFC7-CF8D-8859F0063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0A7C7-D1BE-4280-AFE0-79DF63FA5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5B28F-5561-D894-8FC6-5D0A01BB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7E691-2B51-8655-81A0-51B7D78E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6C84A-9278-9B0F-160B-9C259BCF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69F1-0725-A033-C195-8CE2980C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2769B-12C5-89DD-84FE-67BBD29AB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9CBF-64CD-E7B6-4246-B26581DC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7C99A-31AA-649F-BB57-EA168CB1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293C0-9B17-578C-B318-477A3595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533E4-5C39-41CE-4A54-5D131ECF9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845CA-648D-72D0-FA19-03A8674D7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387A-1B6A-C261-85B9-466735BC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1A32-5C83-E011-2FFB-F98F8E5B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1B6F-70B4-C1A7-B3E9-FF31F877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1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CF46-7BDC-04DF-A5B7-9E8C26AB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7556-03F4-EEB5-2506-35E74C77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088ED-FDB7-A3E3-E87B-521433EB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67F7D-A275-BE8D-F8E5-05D08534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3F22F-5A0E-AA76-6663-1B5C6C56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2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DC0A-24F4-845D-54DC-7D32503A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46BD9-15E2-8E2D-3BED-B9919B8DC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2566-C51E-D66B-B62B-418D23B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26DD-A6A6-CF00-D62B-0AE8BA38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8BA7-B2BF-464E-63CE-B04296F0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1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D22F-B736-AAC3-A50A-046F6586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E310D-089B-D6CB-5730-44AA6424C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FF38C-059F-DDC1-90FB-13179F6BF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1909D-E719-DD30-1517-FC62379D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F770B-C0B8-2F4D-A1FC-6D5DEA56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04054-02FF-8A0F-D6E1-A9B51558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040DF-828C-4E95-36BF-C171224B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54A2D-4B8E-F308-17BF-ED1F268D1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C4847-61FB-E730-0724-CA7684D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9F100-A3E9-279A-9697-262C8F020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A2211-9EE1-D28F-0010-C6036EC87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0F650-B537-D3E9-99FE-53B35533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B3738-B116-7CA8-98F1-971C59F9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C6810-89F9-C306-92B2-0762D67E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5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CA20-1A79-69BF-31E5-EA0454F4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1489D-520A-969B-8762-AFD714C7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536C8-220A-EF89-45EB-383686A1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C6C74-C28D-31F4-F785-4D0D4477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1C966-3EE1-637A-9197-BA0F44CF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65191-617D-8FA6-30F9-04E0331A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555B-7246-F758-B0B2-90A50F81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C1AE-B9B8-4940-AFAC-8D3EB2F8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F6DE2-9599-B872-19DA-E37AC8AA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28FD5-CC78-DF98-8BFD-7B5AFAF44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534B3-E8F2-A050-956E-716B87D6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0F096-D860-3FF7-FF36-A28D79B9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91BC3-E01A-C293-4765-8903E650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10D5-FE67-3259-0060-92F458CB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47B58-A03D-1AEB-79E2-B96E1CFD7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04D14-CC9A-7536-95C2-8B68CDEBD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39F77-D808-BD1E-BFBB-7F061547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D7AE5-3914-3CB8-D4FC-EB82E9FD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28060-A11F-6445-D60E-081D23D0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754BF-799A-B3C6-D2DA-A4BD08AC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7EEB4-E5F2-0EA5-FD37-3511F80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B6E66-C070-B6D2-F91E-7ACC5E6D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72C6-E5E5-4952-ACDC-72E77A3424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C223-CF39-7918-F36E-7DBDE854D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90F8F-E347-93A7-8744-7812626B1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EBDC7-E6D1-425A-88D1-0CA809AA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DBC056-3408-DAFC-5CF2-D7847D6CD56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10862" y="83319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0E81E0-570F-FFFC-2F40-14534A99D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948"/>
            <a:ext cx="12192000" cy="12673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084D1B14-6640-B06B-F858-7AAE435B695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08838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9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67B1ED-27C9-270D-8A7D-F8F5D138D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E03595-27F7-451A-0104-064395914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948"/>
            <a:ext cx="12192000" cy="1267326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5907931-B528-FF0E-3797-86C7CFCD7935}"/>
              </a:ext>
            </a:extLst>
          </p:cNvPr>
          <p:cNvSpPr txBox="1">
            <a:spLocks/>
          </p:cNvSpPr>
          <p:nvPr/>
        </p:nvSpPr>
        <p:spPr>
          <a:xfrm>
            <a:off x="3253810" y="1861572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21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2024-02-28T10:34:33Z</dcterms:created>
  <dcterms:modified xsi:type="dcterms:W3CDTF">2024-02-28T10:35:22Z</dcterms:modified>
</cp:coreProperties>
</file>